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C64A6-5FDA-4238-913D-0AE39A698F6C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D236-1131-4D87-B781-318D4D826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988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C64A6-5FDA-4238-913D-0AE39A698F6C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D236-1131-4D87-B781-318D4D826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790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C64A6-5FDA-4238-913D-0AE39A698F6C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D236-1131-4D87-B781-318D4D826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732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C64A6-5FDA-4238-913D-0AE39A698F6C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D236-1131-4D87-B781-318D4D826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269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C64A6-5FDA-4238-913D-0AE39A698F6C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D236-1131-4D87-B781-318D4D826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22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C64A6-5FDA-4238-913D-0AE39A698F6C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D236-1131-4D87-B781-318D4D826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561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C64A6-5FDA-4238-913D-0AE39A698F6C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D236-1131-4D87-B781-318D4D826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717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C64A6-5FDA-4238-913D-0AE39A698F6C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D236-1131-4D87-B781-318D4D826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803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C64A6-5FDA-4238-913D-0AE39A698F6C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D236-1131-4D87-B781-318D4D826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481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C64A6-5FDA-4238-913D-0AE39A698F6C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D236-1131-4D87-B781-318D4D826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141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C64A6-5FDA-4238-913D-0AE39A698F6C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D236-1131-4D87-B781-318D4D826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92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C64A6-5FDA-4238-913D-0AE39A698F6C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5D236-1131-4D87-B781-318D4D826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414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626" y="-7969"/>
            <a:ext cx="4866968" cy="655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9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0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7986"/>
            <a:ext cx="9144000" cy="674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8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979" y="604683"/>
            <a:ext cx="7589944" cy="559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5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МБДОУ №15\Downloads\IMG_20231206_105859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520" r="5973" b="18595"/>
          <a:stretch/>
        </p:blipFill>
        <p:spPr bwMode="auto">
          <a:xfrm>
            <a:off x="3303905" y="772795"/>
            <a:ext cx="5584190" cy="53124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9403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651" y="0"/>
            <a:ext cx="6563033" cy="724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2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0</Words>
  <Application>Microsoft Office PowerPoint</Application>
  <PresentationFormat>Широкоэкранный</PresentationFormat>
  <Paragraphs>0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МБДОУ №15</dc:creator>
  <cp:lastModifiedBy>МБДОУ №15</cp:lastModifiedBy>
  <cp:revision>5</cp:revision>
  <dcterms:created xsi:type="dcterms:W3CDTF">2023-12-06T02:47:45Z</dcterms:created>
  <dcterms:modified xsi:type="dcterms:W3CDTF">2023-12-06T04:15:54Z</dcterms:modified>
</cp:coreProperties>
</file>